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</p:sldMasterIdLst>
  <p:notesMasterIdLst>
    <p:notesMasterId r:id="rId16"/>
  </p:notesMasterIdLst>
  <p:handoutMasterIdLst>
    <p:handoutMasterId r:id="rId17"/>
  </p:handoutMasterIdLst>
  <p:sldIdLst>
    <p:sldId id="303" r:id="rId5"/>
    <p:sldId id="349" r:id="rId6"/>
    <p:sldId id="475" r:id="rId7"/>
    <p:sldId id="477" r:id="rId8"/>
    <p:sldId id="478" r:id="rId9"/>
    <p:sldId id="482" r:id="rId10"/>
    <p:sldId id="481" r:id="rId11"/>
    <p:sldId id="480" r:id="rId12"/>
    <p:sldId id="479" r:id="rId13"/>
    <p:sldId id="484" r:id="rId14"/>
    <p:sldId id="468" r:id="rId15"/>
  </p:sldIdLst>
  <p:sldSz cx="9144000" cy="6858000" type="screen4x3"/>
  <p:notesSz cx="6669088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31657A-1CAB-4848-B224-232442B93F8C}" v="15" dt="2022-10-28T08:40:46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5407" autoAdjust="0"/>
  </p:normalViewPr>
  <p:slideViewPr>
    <p:cSldViewPr>
      <p:cViewPr varScale="1">
        <p:scale>
          <a:sx n="73" d="100"/>
          <a:sy n="73" d="100"/>
        </p:scale>
        <p:origin x="13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Nienhuis" userId="2c6c04f1-77c7-44b5-a463-93386779ab63" providerId="ADAL" clId="{DA31657A-1CAB-4848-B224-232442B93F8C}"/>
    <pc:docChg chg="custSel addSld delSld modSld">
      <pc:chgData name="Ben Nienhuis" userId="2c6c04f1-77c7-44b5-a463-93386779ab63" providerId="ADAL" clId="{DA31657A-1CAB-4848-B224-232442B93F8C}" dt="2022-11-06T13:12:41.198" v="585" actId="20577"/>
      <pc:docMkLst>
        <pc:docMk/>
      </pc:docMkLst>
      <pc:sldChg chg="del">
        <pc:chgData name="Ben Nienhuis" userId="2c6c04f1-77c7-44b5-a463-93386779ab63" providerId="ADAL" clId="{DA31657A-1CAB-4848-B224-232442B93F8C}" dt="2022-10-28T08:21:51.787" v="87" actId="47"/>
        <pc:sldMkLst>
          <pc:docMk/>
          <pc:sldMk cId="0" sldId="339"/>
        </pc:sldMkLst>
      </pc:sldChg>
      <pc:sldChg chg="del">
        <pc:chgData name="Ben Nienhuis" userId="2c6c04f1-77c7-44b5-a463-93386779ab63" providerId="ADAL" clId="{DA31657A-1CAB-4848-B224-232442B93F8C}" dt="2022-10-28T08:21:52.112" v="88" actId="47"/>
        <pc:sldMkLst>
          <pc:docMk/>
          <pc:sldMk cId="0" sldId="340"/>
        </pc:sldMkLst>
      </pc:sldChg>
      <pc:sldChg chg="del">
        <pc:chgData name="Ben Nienhuis" userId="2c6c04f1-77c7-44b5-a463-93386779ab63" providerId="ADAL" clId="{DA31657A-1CAB-4848-B224-232442B93F8C}" dt="2022-10-28T08:21:52.587" v="89" actId="47"/>
        <pc:sldMkLst>
          <pc:docMk/>
          <pc:sldMk cId="0" sldId="347"/>
        </pc:sldMkLst>
      </pc:sldChg>
      <pc:sldChg chg="modSp mod">
        <pc:chgData name="Ben Nienhuis" userId="2c6c04f1-77c7-44b5-a463-93386779ab63" providerId="ADAL" clId="{DA31657A-1CAB-4848-B224-232442B93F8C}" dt="2022-11-02T11:24:07.257" v="517" actId="6549"/>
        <pc:sldMkLst>
          <pc:docMk/>
          <pc:sldMk cId="976531110" sldId="349"/>
        </pc:sldMkLst>
        <pc:spChg chg="mod">
          <ac:chgData name="Ben Nienhuis" userId="2c6c04f1-77c7-44b5-a463-93386779ab63" providerId="ADAL" clId="{DA31657A-1CAB-4848-B224-232442B93F8C}" dt="2022-11-02T11:24:07.257" v="517" actId="6549"/>
          <ac:spMkLst>
            <pc:docMk/>
            <pc:sldMk cId="976531110" sldId="349"/>
            <ac:spMk id="3" creationId="{C131779B-3EBC-4A45-B3BF-B85850BFC8B3}"/>
          </ac:spMkLst>
        </pc:spChg>
      </pc:sldChg>
      <pc:sldChg chg="del">
        <pc:chgData name="Ben Nienhuis" userId="2c6c04f1-77c7-44b5-a463-93386779ab63" providerId="ADAL" clId="{DA31657A-1CAB-4848-B224-232442B93F8C}" dt="2022-10-28T08:21:51.271" v="86" actId="47"/>
        <pc:sldMkLst>
          <pc:docMk/>
          <pc:sldMk cId="2621854427" sldId="350"/>
        </pc:sldMkLst>
      </pc:sldChg>
      <pc:sldChg chg="del">
        <pc:chgData name="Ben Nienhuis" userId="2c6c04f1-77c7-44b5-a463-93386779ab63" providerId="ADAL" clId="{DA31657A-1CAB-4848-B224-232442B93F8C}" dt="2022-10-28T08:21:52.960" v="90" actId="47"/>
        <pc:sldMkLst>
          <pc:docMk/>
          <pc:sldMk cId="0" sldId="351"/>
        </pc:sldMkLst>
      </pc:sldChg>
      <pc:sldChg chg="del">
        <pc:chgData name="Ben Nienhuis" userId="2c6c04f1-77c7-44b5-a463-93386779ab63" providerId="ADAL" clId="{DA31657A-1CAB-4848-B224-232442B93F8C}" dt="2022-10-28T08:21:53.350" v="91" actId="47"/>
        <pc:sldMkLst>
          <pc:docMk/>
          <pc:sldMk cId="0" sldId="352"/>
        </pc:sldMkLst>
      </pc:sldChg>
      <pc:sldChg chg="del">
        <pc:chgData name="Ben Nienhuis" userId="2c6c04f1-77c7-44b5-a463-93386779ab63" providerId="ADAL" clId="{DA31657A-1CAB-4848-B224-232442B93F8C}" dt="2022-10-28T08:21:53.828" v="92" actId="47"/>
        <pc:sldMkLst>
          <pc:docMk/>
          <pc:sldMk cId="0" sldId="353"/>
        </pc:sldMkLst>
      </pc:sldChg>
      <pc:sldChg chg="del">
        <pc:chgData name="Ben Nienhuis" userId="2c6c04f1-77c7-44b5-a463-93386779ab63" providerId="ADAL" clId="{DA31657A-1CAB-4848-B224-232442B93F8C}" dt="2022-10-28T08:21:54.830" v="94" actId="47"/>
        <pc:sldMkLst>
          <pc:docMk/>
          <pc:sldMk cId="0" sldId="354"/>
        </pc:sldMkLst>
      </pc:sldChg>
      <pc:sldChg chg="del">
        <pc:chgData name="Ben Nienhuis" userId="2c6c04f1-77c7-44b5-a463-93386779ab63" providerId="ADAL" clId="{DA31657A-1CAB-4848-B224-232442B93F8C}" dt="2022-10-28T08:21:55.363" v="95" actId="47"/>
        <pc:sldMkLst>
          <pc:docMk/>
          <pc:sldMk cId="0" sldId="357"/>
        </pc:sldMkLst>
      </pc:sldChg>
      <pc:sldChg chg="del">
        <pc:chgData name="Ben Nienhuis" userId="2c6c04f1-77c7-44b5-a463-93386779ab63" providerId="ADAL" clId="{DA31657A-1CAB-4848-B224-232442B93F8C}" dt="2022-10-28T08:21:56.927" v="97" actId="47"/>
        <pc:sldMkLst>
          <pc:docMk/>
          <pc:sldMk cId="0" sldId="359"/>
        </pc:sldMkLst>
      </pc:sldChg>
      <pc:sldChg chg="del">
        <pc:chgData name="Ben Nienhuis" userId="2c6c04f1-77c7-44b5-a463-93386779ab63" providerId="ADAL" clId="{DA31657A-1CAB-4848-B224-232442B93F8C}" dt="2022-10-28T08:21:58.429" v="100" actId="47"/>
        <pc:sldMkLst>
          <pc:docMk/>
          <pc:sldMk cId="0" sldId="360"/>
        </pc:sldMkLst>
      </pc:sldChg>
      <pc:sldChg chg="del">
        <pc:chgData name="Ben Nienhuis" userId="2c6c04f1-77c7-44b5-a463-93386779ab63" providerId="ADAL" clId="{DA31657A-1CAB-4848-B224-232442B93F8C}" dt="2022-10-28T08:21:58.917" v="101" actId="47"/>
        <pc:sldMkLst>
          <pc:docMk/>
          <pc:sldMk cId="0" sldId="361"/>
        </pc:sldMkLst>
      </pc:sldChg>
      <pc:sldChg chg="del">
        <pc:chgData name="Ben Nienhuis" userId="2c6c04f1-77c7-44b5-a463-93386779ab63" providerId="ADAL" clId="{DA31657A-1CAB-4848-B224-232442B93F8C}" dt="2022-10-28T08:21:59.530" v="102" actId="47"/>
        <pc:sldMkLst>
          <pc:docMk/>
          <pc:sldMk cId="0" sldId="362"/>
        </pc:sldMkLst>
      </pc:sldChg>
      <pc:sldChg chg="del">
        <pc:chgData name="Ben Nienhuis" userId="2c6c04f1-77c7-44b5-a463-93386779ab63" providerId="ADAL" clId="{DA31657A-1CAB-4848-B224-232442B93F8C}" dt="2022-10-28T08:21:56.457" v="96" actId="47"/>
        <pc:sldMkLst>
          <pc:docMk/>
          <pc:sldMk cId="0" sldId="463"/>
        </pc:sldMkLst>
      </pc:sldChg>
      <pc:sldChg chg="del">
        <pc:chgData name="Ben Nienhuis" userId="2c6c04f1-77c7-44b5-a463-93386779ab63" providerId="ADAL" clId="{DA31657A-1CAB-4848-B224-232442B93F8C}" dt="2022-10-28T08:21:54.283" v="93" actId="47"/>
        <pc:sldMkLst>
          <pc:docMk/>
          <pc:sldMk cId="936393835" sldId="464"/>
        </pc:sldMkLst>
      </pc:sldChg>
      <pc:sldChg chg="del">
        <pc:chgData name="Ben Nienhuis" userId="2c6c04f1-77c7-44b5-a463-93386779ab63" providerId="ADAL" clId="{DA31657A-1CAB-4848-B224-232442B93F8C}" dt="2022-10-28T08:21:57.853" v="99" actId="47"/>
        <pc:sldMkLst>
          <pc:docMk/>
          <pc:sldMk cId="3489284125" sldId="465"/>
        </pc:sldMkLst>
      </pc:sldChg>
      <pc:sldChg chg="del">
        <pc:chgData name="Ben Nienhuis" userId="2c6c04f1-77c7-44b5-a463-93386779ab63" providerId="ADAL" clId="{DA31657A-1CAB-4848-B224-232442B93F8C}" dt="2022-10-28T08:21:57.387" v="98" actId="47"/>
        <pc:sldMkLst>
          <pc:docMk/>
          <pc:sldMk cId="3603204380" sldId="466"/>
        </pc:sldMkLst>
      </pc:sldChg>
      <pc:sldChg chg="del">
        <pc:chgData name="Ben Nienhuis" userId="2c6c04f1-77c7-44b5-a463-93386779ab63" providerId="ADAL" clId="{DA31657A-1CAB-4848-B224-232442B93F8C}" dt="2022-10-28T08:22:00.211" v="103" actId="47"/>
        <pc:sldMkLst>
          <pc:docMk/>
          <pc:sldMk cId="3415295312" sldId="467"/>
        </pc:sldMkLst>
      </pc:sldChg>
      <pc:sldChg chg="addSp modSp mod">
        <pc:chgData name="Ben Nienhuis" userId="2c6c04f1-77c7-44b5-a463-93386779ab63" providerId="ADAL" clId="{DA31657A-1CAB-4848-B224-232442B93F8C}" dt="2022-10-28T08:44:57.794" v="474" actId="255"/>
        <pc:sldMkLst>
          <pc:docMk/>
          <pc:sldMk cId="121550033" sldId="468"/>
        </pc:sldMkLst>
        <pc:spChg chg="mod">
          <ac:chgData name="Ben Nienhuis" userId="2c6c04f1-77c7-44b5-a463-93386779ab63" providerId="ADAL" clId="{DA31657A-1CAB-4848-B224-232442B93F8C}" dt="2022-10-28T08:44:57.794" v="474" actId="255"/>
          <ac:spMkLst>
            <pc:docMk/>
            <pc:sldMk cId="121550033" sldId="468"/>
            <ac:spMk id="3" creationId="{00000000-0000-0000-0000-000000000000}"/>
          </ac:spMkLst>
        </pc:spChg>
        <pc:picChg chg="add mod ord">
          <ac:chgData name="Ben Nienhuis" userId="2c6c04f1-77c7-44b5-a463-93386779ab63" providerId="ADAL" clId="{DA31657A-1CAB-4848-B224-232442B93F8C}" dt="2022-10-28T08:44:22.636" v="471" actId="1076"/>
          <ac:picMkLst>
            <pc:docMk/>
            <pc:sldMk cId="121550033" sldId="468"/>
            <ac:picMk id="5" creationId="{FD5C870C-A596-81D7-090E-8C003CF98D05}"/>
          </ac:picMkLst>
        </pc:picChg>
        <pc:picChg chg="mod">
          <ac:chgData name="Ben Nienhuis" userId="2c6c04f1-77c7-44b5-a463-93386779ab63" providerId="ADAL" clId="{DA31657A-1CAB-4848-B224-232442B93F8C}" dt="2022-10-28T08:44:34.652" v="472" actId="1076"/>
          <ac:picMkLst>
            <pc:docMk/>
            <pc:sldMk cId="121550033" sldId="468"/>
            <ac:picMk id="6" creationId="{C69C396D-3A50-43CF-B3FF-6B54AFBB451A}"/>
          </ac:picMkLst>
        </pc:picChg>
      </pc:sldChg>
      <pc:sldChg chg="del">
        <pc:chgData name="Ben Nienhuis" userId="2c6c04f1-77c7-44b5-a463-93386779ab63" providerId="ADAL" clId="{DA31657A-1CAB-4848-B224-232442B93F8C}" dt="2022-10-28T08:41:09.508" v="393" actId="47"/>
        <pc:sldMkLst>
          <pc:docMk/>
          <pc:sldMk cId="345751436" sldId="469"/>
        </pc:sldMkLst>
      </pc:sldChg>
      <pc:sldChg chg="del">
        <pc:chgData name="Ben Nienhuis" userId="2c6c04f1-77c7-44b5-a463-93386779ab63" providerId="ADAL" clId="{DA31657A-1CAB-4848-B224-232442B93F8C}" dt="2022-10-28T08:22:00.944" v="104" actId="47"/>
        <pc:sldMkLst>
          <pc:docMk/>
          <pc:sldMk cId="4108216404" sldId="470"/>
        </pc:sldMkLst>
      </pc:sldChg>
      <pc:sldChg chg="del">
        <pc:chgData name="Ben Nienhuis" userId="2c6c04f1-77c7-44b5-a463-93386779ab63" providerId="ADAL" clId="{DA31657A-1CAB-4848-B224-232442B93F8C}" dt="2022-10-28T08:41:11.259" v="396" actId="47"/>
        <pc:sldMkLst>
          <pc:docMk/>
          <pc:sldMk cId="1366039304" sldId="471"/>
        </pc:sldMkLst>
      </pc:sldChg>
      <pc:sldChg chg="del">
        <pc:chgData name="Ben Nienhuis" userId="2c6c04f1-77c7-44b5-a463-93386779ab63" providerId="ADAL" clId="{DA31657A-1CAB-4848-B224-232442B93F8C}" dt="2022-10-28T08:41:10.750" v="395" actId="47"/>
        <pc:sldMkLst>
          <pc:docMk/>
          <pc:sldMk cId="1916285582" sldId="473"/>
        </pc:sldMkLst>
      </pc:sldChg>
      <pc:sldChg chg="del">
        <pc:chgData name="Ben Nienhuis" userId="2c6c04f1-77c7-44b5-a463-93386779ab63" providerId="ADAL" clId="{DA31657A-1CAB-4848-B224-232442B93F8C}" dt="2022-10-28T08:41:09.973" v="394" actId="47"/>
        <pc:sldMkLst>
          <pc:docMk/>
          <pc:sldMk cId="106091476" sldId="474"/>
        </pc:sldMkLst>
      </pc:sldChg>
      <pc:sldChg chg="addSp delSp modSp mod">
        <pc:chgData name="Ben Nienhuis" userId="2c6c04f1-77c7-44b5-a463-93386779ab63" providerId="ADAL" clId="{DA31657A-1CAB-4848-B224-232442B93F8C}" dt="2022-10-28T08:26:22.822" v="135" actId="1076"/>
        <pc:sldMkLst>
          <pc:docMk/>
          <pc:sldMk cId="3132239238" sldId="475"/>
        </pc:sldMkLst>
        <pc:spChg chg="mod">
          <ac:chgData name="Ben Nienhuis" userId="2c6c04f1-77c7-44b5-a463-93386779ab63" providerId="ADAL" clId="{DA31657A-1CAB-4848-B224-232442B93F8C}" dt="2022-10-28T08:26:18.134" v="134" actId="1076"/>
          <ac:spMkLst>
            <pc:docMk/>
            <pc:sldMk cId="3132239238" sldId="475"/>
            <ac:spMk id="3" creationId="{00000000-0000-0000-0000-000000000000}"/>
          </ac:spMkLst>
        </pc:spChg>
        <pc:picChg chg="add del">
          <ac:chgData name="Ben Nienhuis" userId="2c6c04f1-77c7-44b5-a463-93386779ab63" providerId="ADAL" clId="{DA31657A-1CAB-4848-B224-232442B93F8C}" dt="2022-10-28T08:24:38.647" v="131" actId="478"/>
          <ac:picMkLst>
            <pc:docMk/>
            <pc:sldMk cId="3132239238" sldId="475"/>
            <ac:picMk id="5" creationId="{6B536633-5D8E-FEE1-8C83-06F86376A387}"/>
          </ac:picMkLst>
        </pc:picChg>
        <pc:picChg chg="add mod">
          <ac:chgData name="Ben Nienhuis" userId="2c6c04f1-77c7-44b5-a463-93386779ab63" providerId="ADAL" clId="{DA31657A-1CAB-4848-B224-232442B93F8C}" dt="2022-10-28T08:26:16.870" v="133" actId="1076"/>
          <ac:picMkLst>
            <pc:docMk/>
            <pc:sldMk cId="3132239238" sldId="475"/>
            <ac:picMk id="6" creationId="{4A1CDDDD-B9B9-1440-B213-F985363954B9}"/>
          </ac:picMkLst>
        </pc:picChg>
        <pc:picChg chg="mod">
          <ac:chgData name="Ben Nienhuis" userId="2c6c04f1-77c7-44b5-a463-93386779ab63" providerId="ADAL" clId="{DA31657A-1CAB-4848-B224-232442B93F8C}" dt="2022-10-28T08:26:22.822" v="135" actId="1076"/>
          <ac:picMkLst>
            <pc:docMk/>
            <pc:sldMk cId="3132239238" sldId="475"/>
            <ac:picMk id="7" creationId="{3D1A19D2-0FF8-4B1F-AF76-F65908B6998B}"/>
          </ac:picMkLst>
        </pc:picChg>
      </pc:sldChg>
      <pc:sldChg chg="del">
        <pc:chgData name="Ben Nienhuis" userId="2c6c04f1-77c7-44b5-a463-93386779ab63" providerId="ADAL" clId="{DA31657A-1CAB-4848-B224-232442B93F8C}" dt="2022-10-28T08:41:17.668" v="397" actId="47"/>
        <pc:sldMkLst>
          <pc:docMk/>
          <pc:sldMk cId="3024654354" sldId="476"/>
        </pc:sldMkLst>
      </pc:sldChg>
      <pc:sldChg chg="addSp delSp modSp add mod modAnim">
        <pc:chgData name="Ben Nienhuis" userId="2c6c04f1-77c7-44b5-a463-93386779ab63" providerId="ADAL" clId="{DA31657A-1CAB-4848-B224-232442B93F8C}" dt="2022-10-28T08:30:56.838" v="331" actId="20577"/>
        <pc:sldMkLst>
          <pc:docMk/>
          <pc:sldMk cId="186333773" sldId="477"/>
        </pc:sldMkLst>
        <pc:spChg chg="del mod">
          <ac:chgData name="Ben Nienhuis" userId="2c6c04f1-77c7-44b5-a463-93386779ab63" providerId="ADAL" clId="{DA31657A-1CAB-4848-B224-232442B93F8C}" dt="2022-10-28T08:27:04.748" v="139"/>
          <ac:spMkLst>
            <pc:docMk/>
            <pc:sldMk cId="186333773" sldId="477"/>
            <ac:spMk id="4" creationId="{6FF4FB1F-01FE-4445-9F34-548DCE067F5A}"/>
          </ac:spMkLst>
        </pc:spChg>
        <pc:spChg chg="add mod">
          <ac:chgData name="Ben Nienhuis" userId="2c6c04f1-77c7-44b5-a463-93386779ab63" providerId="ADAL" clId="{DA31657A-1CAB-4848-B224-232442B93F8C}" dt="2022-10-28T08:30:56.838" v="331" actId="20577"/>
          <ac:spMkLst>
            <pc:docMk/>
            <pc:sldMk cId="186333773" sldId="477"/>
            <ac:spMk id="5" creationId="{712A2968-2655-3627-5F8F-EA658E6B9F61}"/>
          </ac:spMkLst>
        </pc:spChg>
      </pc:sldChg>
      <pc:sldChg chg="addSp modSp add mod">
        <pc:chgData name="Ben Nienhuis" userId="2c6c04f1-77c7-44b5-a463-93386779ab63" providerId="ADAL" clId="{DA31657A-1CAB-4848-B224-232442B93F8C}" dt="2022-10-28T08:32:01.550" v="346" actId="6549"/>
        <pc:sldMkLst>
          <pc:docMk/>
          <pc:sldMk cId="2924783792" sldId="478"/>
        </pc:sldMkLst>
        <pc:spChg chg="add mod">
          <ac:chgData name="Ben Nienhuis" userId="2c6c04f1-77c7-44b5-a463-93386779ab63" providerId="ADAL" clId="{DA31657A-1CAB-4848-B224-232442B93F8C}" dt="2022-10-28T08:32:01.550" v="346" actId="6549"/>
          <ac:spMkLst>
            <pc:docMk/>
            <pc:sldMk cId="2924783792" sldId="478"/>
            <ac:spMk id="4" creationId="{66DA2DAD-DE56-47A7-4469-B84CEE6EA57C}"/>
          </ac:spMkLst>
        </pc:spChg>
      </pc:sldChg>
      <pc:sldChg chg="addSp delSp modSp add mod">
        <pc:chgData name="Ben Nienhuis" userId="2c6c04f1-77c7-44b5-a463-93386779ab63" providerId="ADAL" clId="{DA31657A-1CAB-4848-B224-232442B93F8C}" dt="2022-11-06T13:12:41.198" v="585" actId="20577"/>
        <pc:sldMkLst>
          <pc:docMk/>
          <pc:sldMk cId="1838067372" sldId="479"/>
        </pc:sldMkLst>
        <pc:spChg chg="add mod">
          <ac:chgData name="Ben Nienhuis" userId="2c6c04f1-77c7-44b5-a463-93386779ab63" providerId="ADAL" clId="{DA31657A-1CAB-4848-B224-232442B93F8C}" dt="2022-11-06T13:12:41.198" v="585" actId="20577"/>
          <ac:spMkLst>
            <pc:docMk/>
            <pc:sldMk cId="1838067372" sldId="479"/>
            <ac:spMk id="4" creationId="{9C406D07-0F7E-36E4-1A63-9389A0C73B0D}"/>
          </ac:spMkLst>
        </pc:spChg>
        <pc:picChg chg="del">
          <ac:chgData name="Ben Nienhuis" userId="2c6c04f1-77c7-44b5-a463-93386779ab63" providerId="ADAL" clId="{DA31657A-1CAB-4848-B224-232442B93F8C}" dt="2022-10-28T08:38:47.057" v="360" actId="478"/>
          <ac:picMkLst>
            <pc:docMk/>
            <pc:sldMk cId="1838067372" sldId="479"/>
            <ac:picMk id="6" creationId="{4A1CDDDD-B9B9-1440-B213-F985363954B9}"/>
          </ac:picMkLst>
        </pc:picChg>
        <pc:picChg chg="del">
          <ac:chgData name="Ben Nienhuis" userId="2c6c04f1-77c7-44b5-a463-93386779ab63" providerId="ADAL" clId="{DA31657A-1CAB-4848-B224-232442B93F8C}" dt="2022-10-28T08:38:50.383" v="361" actId="478"/>
          <ac:picMkLst>
            <pc:docMk/>
            <pc:sldMk cId="1838067372" sldId="479"/>
            <ac:picMk id="7" creationId="{3D1A19D2-0FF8-4B1F-AF76-F65908B6998B}"/>
          </ac:picMkLst>
        </pc:picChg>
      </pc:sldChg>
      <pc:sldChg chg="addSp modSp add mod">
        <pc:chgData name="Ben Nienhuis" userId="2c6c04f1-77c7-44b5-a463-93386779ab63" providerId="ADAL" clId="{DA31657A-1CAB-4848-B224-232442B93F8C}" dt="2022-10-28T08:36:40.347" v="356" actId="1076"/>
        <pc:sldMkLst>
          <pc:docMk/>
          <pc:sldMk cId="2234551089" sldId="480"/>
        </pc:sldMkLst>
        <pc:picChg chg="add mod">
          <ac:chgData name="Ben Nienhuis" userId="2c6c04f1-77c7-44b5-a463-93386779ab63" providerId="ADAL" clId="{DA31657A-1CAB-4848-B224-232442B93F8C}" dt="2022-10-28T08:36:18.284" v="353" actId="1076"/>
          <ac:picMkLst>
            <pc:docMk/>
            <pc:sldMk cId="2234551089" sldId="480"/>
            <ac:picMk id="4" creationId="{4C7DA66B-77F7-79DD-40A7-F3B389B86A9E}"/>
          </ac:picMkLst>
        </pc:picChg>
        <pc:picChg chg="add mod">
          <ac:chgData name="Ben Nienhuis" userId="2c6c04f1-77c7-44b5-a463-93386779ab63" providerId="ADAL" clId="{DA31657A-1CAB-4848-B224-232442B93F8C}" dt="2022-10-28T08:36:40.347" v="356" actId="1076"/>
          <ac:picMkLst>
            <pc:docMk/>
            <pc:sldMk cId="2234551089" sldId="480"/>
            <ac:picMk id="5" creationId="{A8900E1C-C83B-505A-8706-ADC06F2FC0C2}"/>
          </ac:picMkLst>
        </pc:picChg>
      </pc:sldChg>
      <pc:sldChg chg="addSp modSp add mod">
        <pc:chgData name="Ben Nienhuis" userId="2c6c04f1-77c7-44b5-a463-93386779ab63" providerId="ADAL" clId="{DA31657A-1CAB-4848-B224-232442B93F8C}" dt="2022-10-28T08:33:30.235" v="351" actId="1076"/>
        <pc:sldMkLst>
          <pc:docMk/>
          <pc:sldMk cId="531902003" sldId="481"/>
        </pc:sldMkLst>
        <pc:picChg chg="add mod">
          <ac:chgData name="Ben Nienhuis" userId="2c6c04f1-77c7-44b5-a463-93386779ab63" providerId="ADAL" clId="{DA31657A-1CAB-4848-B224-232442B93F8C}" dt="2022-10-28T08:33:30.235" v="351" actId="1076"/>
          <ac:picMkLst>
            <pc:docMk/>
            <pc:sldMk cId="531902003" sldId="481"/>
            <ac:picMk id="4" creationId="{5362FCD2-159A-7CEF-0544-A0FB4AE5A7F3}"/>
          </ac:picMkLst>
        </pc:picChg>
      </pc:sldChg>
      <pc:sldChg chg="addSp modSp add mod">
        <pc:chgData name="Ben Nienhuis" userId="2c6c04f1-77c7-44b5-a463-93386779ab63" providerId="ADAL" clId="{DA31657A-1CAB-4848-B224-232442B93F8C}" dt="2022-10-28T08:32:44.496" v="349" actId="14100"/>
        <pc:sldMkLst>
          <pc:docMk/>
          <pc:sldMk cId="3900501501" sldId="482"/>
        </pc:sldMkLst>
        <pc:spChg chg="add mod">
          <ac:chgData name="Ben Nienhuis" userId="2c6c04f1-77c7-44b5-a463-93386779ab63" providerId="ADAL" clId="{DA31657A-1CAB-4848-B224-232442B93F8C}" dt="2022-10-28T08:32:44.496" v="349" actId="14100"/>
          <ac:spMkLst>
            <pc:docMk/>
            <pc:sldMk cId="3900501501" sldId="482"/>
            <ac:spMk id="4" creationId="{06001B38-1508-5C5A-F715-AE095E7BB828}"/>
          </ac:spMkLst>
        </pc:spChg>
      </pc:sldChg>
      <pc:sldChg chg="add del">
        <pc:chgData name="Ben Nienhuis" userId="2c6c04f1-77c7-44b5-a463-93386779ab63" providerId="ADAL" clId="{DA31657A-1CAB-4848-B224-232442B93F8C}" dt="2022-10-28T08:44:49.522" v="473" actId="47"/>
        <pc:sldMkLst>
          <pc:docMk/>
          <pc:sldMk cId="1485030634" sldId="483"/>
        </pc:sldMkLst>
      </pc:sldChg>
      <pc:sldChg chg="addSp delSp modSp add mod">
        <pc:chgData name="Ben Nienhuis" userId="2c6c04f1-77c7-44b5-a463-93386779ab63" providerId="ADAL" clId="{DA31657A-1CAB-4848-B224-232442B93F8C}" dt="2022-11-06T13:11:46.398" v="534" actId="20577"/>
        <pc:sldMkLst>
          <pc:docMk/>
          <pc:sldMk cId="3775679848" sldId="484"/>
        </pc:sldMkLst>
        <pc:spChg chg="add mod">
          <ac:chgData name="Ben Nienhuis" userId="2c6c04f1-77c7-44b5-a463-93386779ab63" providerId="ADAL" clId="{DA31657A-1CAB-4848-B224-232442B93F8C}" dt="2022-11-06T13:11:46.398" v="534" actId="20577"/>
          <ac:spMkLst>
            <pc:docMk/>
            <pc:sldMk cId="3775679848" sldId="484"/>
            <ac:spMk id="5" creationId="{9AE083B4-D50C-2B12-D7E0-6D4833BDB82F}"/>
          </ac:spMkLst>
        </pc:spChg>
        <pc:picChg chg="add del mod">
          <ac:chgData name="Ben Nienhuis" userId="2c6c04f1-77c7-44b5-a463-93386779ab63" providerId="ADAL" clId="{DA31657A-1CAB-4848-B224-232442B93F8C}" dt="2022-10-28T08:40:43.088" v="381" actId="478"/>
          <ac:picMkLst>
            <pc:docMk/>
            <pc:sldMk cId="3775679848" sldId="484"/>
            <ac:picMk id="4" creationId="{8696C13C-1957-C579-1042-0DDB66308937}"/>
          </ac:picMkLst>
        </pc:picChg>
        <pc:picChg chg="del">
          <ac:chgData name="Ben Nienhuis" userId="2c6c04f1-77c7-44b5-a463-93386779ab63" providerId="ADAL" clId="{DA31657A-1CAB-4848-B224-232442B93F8C}" dt="2022-10-28T08:40:01.308" v="377" actId="478"/>
          <ac:picMkLst>
            <pc:docMk/>
            <pc:sldMk cId="3775679848" sldId="484"/>
            <ac:picMk id="6" creationId="{4A1CDDDD-B9B9-1440-B213-F985363954B9}"/>
          </ac:picMkLst>
        </pc:picChg>
        <pc:picChg chg="del">
          <ac:chgData name="Ben Nienhuis" userId="2c6c04f1-77c7-44b5-a463-93386779ab63" providerId="ADAL" clId="{DA31657A-1CAB-4848-B224-232442B93F8C}" dt="2022-10-28T08:40:03.978" v="378" actId="478"/>
          <ac:picMkLst>
            <pc:docMk/>
            <pc:sldMk cId="3775679848" sldId="484"/>
            <ac:picMk id="7" creationId="{3D1A19D2-0FF8-4B1F-AF76-F65908B6998B}"/>
          </ac:picMkLst>
        </pc:picChg>
      </pc:sldChg>
      <pc:sldMasterChg chg="delSldLayout">
        <pc:chgData name="Ben Nienhuis" userId="2c6c04f1-77c7-44b5-a463-93386779ab63" providerId="ADAL" clId="{DA31657A-1CAB-4848-B224-232442B93F8C}" dt="2022-10-28T08:21:56.457" v="96" actId="47"/>
        <pc:sldMasterMkLst>
          <pc:docMk/>
          <pc:sldMasterMk cId="152065924" sldId="2147483742"/>
        </pc:sldMasterMkLst>
        <pc:sldLayoutChg chg="del">
          <pc:chgData name="Ben Nienhuis" userId="2c6c04f1-77c7-44b5-a463-93386779ab63" providerId="ADAL" clId="{DA31657A-1CAB-4848-B224-232442B93F8C}" dt="2022-10-28T08:21:56.457" v="96" actId="47"/>
          <pc:sldLayoutMkLst>
            <pc:docMk/>
            <pc:sldMasterMk cId="152065924" sldId="2147483742"/>
            <pc:sldLayoutMk cId="1650824680" sldId="214748375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FFF8B-87A6-473C-8990-5960E622AF3D}" type="datetimeFigureOut">
              <a:rPr lang="nl-NL" smtClean="0"/>
              <a:t>6-11-2022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EF203-43DA-43F2-B941-C7C4F48D1D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5454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37A04-DEB3-4C55-BAEA-324F4DC33060}" type="datetimeFigureOut">
              <a:rPr lang="nl-NL" smtClean="0"/>
              <a:pPr/>
              <a:t>6-11-2022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3D587-00A0-4BF8-8E72-124992F7B49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498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7871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067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8596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5714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7032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3482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83531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0071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619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65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47" y="5787319"/>
            <a:ext cx="4914910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233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90EED5-D894-435E-B554-BEF5CD4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BC3DD9-29F7-414D-B224-512B1E834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1F8B24F-862C-49E3-AFCA-01A6DB5E4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D8020BA-92E9-483E-BE2D-19A715127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BCEDC2-F2FC-4827-80CF-DB26435401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AC4B74E-575C-495A-9A22-F120D5AC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59F7-A3B4-4A1A-AE7A-79F5E855CD47}" type="datetimeFigureOut">
              <a:rPr lang="nl-NL" smtClean="0"/>
              <a:pPr/>
              <a:t>6-11-2022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98D96E3-EA46-4ECC-A530-5E2F1B3C0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05E8039-C8BF-4B9D-825D-BD7D4BCA2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475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 userDrawn="1"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47" y="5787319"/>
            <a:ext cx="4914910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513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60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706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76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074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27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4590000" y="0"/>
            <a:ext cx="27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29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54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000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 userDrawn="1"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47" y="5787319"/>
            <a:ext cx="4914910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88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1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00" y="3060000"/>
            <a:ext cx="621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33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40000" y="3816000"/>
            <a:ext cx="621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75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80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/>
          <a:lstStyle>
            <a:lvl1pPr marL="0" indent="0" algn="l">
              <a:buFontTx/>
              <a:buNone/>
              <a:defRPr sz="12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61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29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982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27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4590000" y="0"/>
            <a:ext cx="27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2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3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3699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566000" y="1476000"/>
            <a:ext cx="54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29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847900" y="6142150"/>
            <a:ext cx="351004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sz="135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47" y="5787319"/>
            <a:ext cx="4914910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07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00" y="0"/>
            <a:ext cx="1844802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67000" y="576000"/>
            <a:ext cx="6777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539000" y="1728000"/>
            <a:ext cx="5805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206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699" r:id="rId11"/>
    <p:sldLayoutId id="2147483700" r:id="rId12"/>
    <p:sldLayoutId id="2147483701" r:id="rId13"/>
    <p:sldLayoutId id="2147483703" r:id="rId14"/>
    <p:sldLayoutId id="2147483704" r:id="rId15"/>
    <p:sldLayoutId id="2147483705" r:id="rId16"/>
    <p:sldLayoutId id="2147483706" r:id="rId17"/>
    <p:sldLayoutId id="2147483707" r:id="rId1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27000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8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1E201F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E201F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E201F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4968552" cy="1584175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nl-NL" b="1" dirty="0"/>
          </a:p>
          <a:p>
            <a:pPr marL="109728" indent="0">
              <a:buNone/>
            </a:pPr>
            <a:endParaRPr lang="nl-NL" b="1" dirty="0"/>
          </a:p>
          <a:p>
            <a:pPr marL="109728" indent="0">
              <a:buNone/>
            </a:pPr>
            <a:endParaRPr lang="nl-NL" b="1" dirty="0"/>
          </a:p>
          <a:p>
            <a:pPr marL="109728" indent="0">
              <a:buNone/>
            </a:pPr>
            <a:r>
              <a:rPr lang="nl-NL" sz="8800" b="1" dirty="0"/>
              <a:t>    </a:t>
            </a:r>
            <a:r>
              <a:rPr lang="nl-NL" sz="2800" b="1" dirty="0"/>
              <a:t>  Terugblik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8027" y="2492896"/>
            <a:ext cx="4216421" cy="4216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s://euc-powerpoint.officeapps.live.com/pods/GetClipboardImage.ashx?Id=af805f91-19dc-4b12-a314-d3b6901213b5&amp;DC=GEU6&amp;wdoverrides=GetClipboardImageEnabled:true">
            <a:extLst>
              <a:ext uri="{FF2B5EF4-FFF2-40B4-BE49-F238E27FC236}">
                <a16:creationId xmlns:a16="http://schemas.microsoft.com/office/drawing/2014/main" id="{8E8F2DF0-0A01-492A-AC23-FA25E331E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013A01E7-C0E6-4157-8099-FDC0A2F96222}"/>
              </a:ext>
            </a:extLst>
          </p:cNvPr>
          <p:cNvSpPr txBox="1"/>
          <p:nvPr/>
        </p:nvSpPr>
        <p:spPr>
          <a:xfrm>
            <a:off x="935596" y="2258868"/>
            <a:ext cx="7884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Les 2 leveringsvoorwaarden (BT &amp; GT)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E7622C5-C631-4000-832B-63F9A62E1AC2}"/>
              </a:ext>
            </a:extLst>
          </p:cNvPr>
          <p:cNvSpPr txBox="1"/>
          <p:nvPr/>
        </p:nvSpPr>
        <p:spPr>
          <a:xfrm>
            <a:off x="3203848" y="208386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PERIODE 2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3D0CD090-13F4-402C-A861-78EDD12338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4048" y="3227230"/>
            <a:ext cx="2355117" cy="164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45066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7000" y="547865"/>
            <a:ext cx="8397488" cy="1080000"/>
          </a:xfrm>
        </p:spPr>
        <p:txBody>
          <a:bodyPr>
            <a:normAutofit/>
          </a:bodyPr>
          <a:lstStyle/>
          <a:p>
            <a:r>
              <a:rPr lang="nl-NL" sz="2800" b="1" dirty="0"/>
              <a:t>Les 2 Handels- en Leveringsvoorwaarden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dirty="0"/>
          </a:p>
          <a:p>
            <a:pPr lvl="1">
              <a:buFont typeface="Arial" charset="0"/>
              <a:buChar char="•"/>
            </a:pPr>
            <a:endParaRPr lang="nl-NL" dirty="0"/>
          </a:p>
          <a:p>
            <a:pPr marL="393192" lvl="1" indent="0">
              <a:buNone/>
            </a:pP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AE083B4-D50C-2B12-D7E0-6D4833BDB82F}"/>
              </a:ext>
            </a:extLst>
          </p:cNvPr>
          <p:cNvSpPr txBox="1"/>
          <p:nvPr/>
        </p:nvSpPr>
        <p:spPr>
          <a:xfrm>
            <a:off x="556024" y="1340768"/>
            <a:ext cx="941657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Boomteelt</a:t>
            </a:r>
          </a:p>
          <a:p>
            <a:r>
              <a:rPr lang="nl-NL" sz="2400" dirty="0"/>
              <a:t>Opdracht in de les, maak groepjes van 2 op gelijk niveau</a:t>
            </a:r>
          </a:p>
          <a:p>
            <a:r>
              <a:rPr lang="nl-NL" sz="2400" dirty="0"/>
              <a:t>Pak de HBN 2020 en zoek de antwoorden</a:t>
            </a:r>
          </a:p>
          <a:p>
            <a:endParaRPr lang="nl-NL" sz="2400" dirty="0"/>
          </a:p>
          <a:p>
            <a:r>
              <a:rPr lang="nl-NL" sz="2400" dirty="0"/>
              <a:t>Lees artikel 18. Omschrijf in eenvoudige woorden hoe je met reclames/klachten moet omgaan als verkoper</a:t>
            </a:r>
          </a:p>
          <a:p>
            <a:r>
              <a:rPr lang="nl-NL" sz="2400" dirty="0"/>
              <a:t>Wat moet en mag je doen als koper.</a:t>
            </a:r>
          </a:p>
          <a:p>
            <a:r>
              <a:rPr lang="nl-NL" sz="2400" dirty="0"/>
              <a:t>Lees artikel 15. Hoe ga jij om tegenvallende groei en hoe </a:t>
            </a:r>
          </a:p>
          <a:p>
            <a:r>
              <a:rPr lang="nl-NL" sz="2400" dirty="0"/>
              <a:t>moet je de klant informeren je de klant</a:t>
            </a:r>
          </a:p>
          <a:p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567984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FD5C870C-A596-81D7-090E-8C003CF98D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2099528"/>
            <a:ext cx="3928478" cy="265894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100" b="1" dirty="0"/>
              <a:t>Opdracht les 2</a:t>
            </a:r>
            <a:br>
              <a:rPr lang="nl-NL" sz="3100" b="1" dirty="0"/>
            </a:br>
            <a:br>
              <a:rPr lang="nl-NL" b="1" dirty="0"/>
            </a:br>
            <a:r>
              <a:rPr lang="nl-NL" sz="2700" b="0" dirty="0"/>
              <a:t>Glasteelt                                       Boomteelt</a:t>
            </a:r>
            <a:br>
              <a:rPr lang="nl-NL" b="1" dirty="0"/>
            </a:br>
            <a:endParaRPr lang="nl-NL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dirty="0"/>
          </a:p>
          <a:p>
            <a:pPr lvl="1">
              <a:buFont typeface="Arial" charset="0"/>
              <a:buChar char="•"/>
            </a:pPr>
            <a:endParaRPr lang="nl-NL" dirty="0"/>
          </a:p>
          <a:p>
            <a:pPr marL="393192" lvl="1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C69C396D-3A50-43CF-B3FF-6B54AFBB45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509" y="2211953"/>
            <a:ext cx="3496430" cy="243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500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EED001-2056-48D6-9F3A-21518DFE8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 Periode 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31779B-3EBC-4A45-B3BF-B85850BFC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9000" y="1728000"/>
            <a:ext cx="6921432" cy="4351338"/>
          </a:xfrm>
        </p:spPr>
        <p:txBody>
          <a:bodyPr/>
          <a:lstStyle/>
          <a:p>
            <a:r>
              <a:rPr lang="nl-NL" sz="2400" dirty="0"/>
              <a:t>Les  1 Basis logistiek</a:t>
            </a:r>
          </a:p>
          <a:p>
            <a:r>
              <a:rPr lang="nl-NL" sz="2400" dirty="0"/>
              <a:t>Les  2 Handels- en leveringsvoorwaarden</a:t>
            </a:r>
          </a:p>
          <a:p>
            <a:r>
              <a:rPr lang="nl-NL" sz="2400" dirty="0"/>
              <a:t>Les  3 Logistiek &amp; Transport</a:t>
            </a:r>
          </a:p>
          <a:p>
            <a:r>
              <a:rPr lang="nl-NL" sz="2400" dirty="0"/>
              <a:t>Les  4  Afzetmarkten</a:t>
            </a:r>
          </a:p>
          <a:p>
            <a:r>
              <a:rPr lang="nl-NL" sz="2400" dirty="0"/>
              <a:t>Les  5 Marketing</a:t>
            </a:r>
          </a:p>
          <a:p>
            <a:r>
              <a:rPr lang="nl-NL" sz="2400" dirty="0"/>
              <a:t>Les  6 Export</a:t>
            </a:r>
          </a:p>
          <a:p>
            <a:r>
              <a:rPr lang="nl-NL" sz="2400" dirty="0"/>
              <a:t>Les  7 Bedrijfsregistratie systemen</a:t>
            </a:r>
          </a:p>
          <a:p>
            <a:r>
              <a:rPr lang="nl-NL" sz="2400" dirty="0"/>
              <a:t>Les  </a:t>
            </a:r>
            <a:r>
              <a:rPr lang="nl-NL" sz="2400"/>
              <a:t>8 Toets</a:t>
            </a:r>
            <a:endParaRPr lang="nl-NL" sz="2400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2E33168-AD5A-470F-8B1D-5743D3976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013" y="4797152"/>
            <a:ext cx="4111974" cy="185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53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3D1A19D2-0FF8-4B1F-AF76-F65908B69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93189"/>
            <a:ext cx="3717037" cy="124700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7000" y="547865"/>
            <a:ext cx="8397488" cy="1080000"/>
          </a:xfrm>
        </p:spPr>
        <p:txBody>
          <a:bodyPr>
            <a:normAutofit/>
          </a:bodyPr>
          <a:lstStyle/>
          <a:p>
            <a:r>
              <a:rPr lang="nl-NL" sz="2800" b="1" dirty="0"/>
              <a:t>Les 2 Handels- en Leveringsvoorwaarden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dirty="0"/>
          </a:p>
          <a:p>
            <a:pPr lvl="1">
              <a:buFont typeface="Arial" charset="0"/>
              <a:buChar char="•"/>
            </a:pPr>
            <a:endParaRPr lang="nl-NL" dirty="0"/>
          </a:p>
          <a:p>
            <a:pPr marL="393192" lvl="1" indent="0">
              <a:buNone/>
            </a:pPr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6FF4FB1F-01FE-4445-9F34-548DCE067F5A}"/>
              </a:ext>
            </a:extLst>
          </p:cNvPr>
          <p:cNvSpPr/>
          <p:nvPr/>
        </p:nvSpPr>
        <p:spPr>
          <a:xfrm>
            <a:off x="964110" y="2563170"/>
            <a:ext cx="77123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Wilt u de risico’s die uw onderneming loopt beperken? </a:t>
            </a:r>
          </a:p>
          <a:p>
            <a:r>
              <a:rPr lang="nl-NL" sz="2400" dirty="0"/>
              <a:t>Dan is het verstandig om leveringsvoorwaarden te hebben. </a:t>
            </a:r>
          </a:p>
          <a:p>
            <a:r>
              <a:rPr lang="nl-NL" sz="2400" dirty="0"/>
              <a:t>Dan weten uw klanten precies waar zij aan toe zijn. Welke betalingstermijn hanteert u bijvoorbeeld voor facturen? </a:t>
            </a:r>
          </a:p>
          <a:p>
            <a:r>
              <a:rPr lang="nl-NL" sz="2400" dirty="0"/>
              <a:t>En is een offerte vrijblijvend of niet?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A1CDDDD-B9B9-1440-B213-F98536395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110" y="1062420"/>
            <a:ext cx="17716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3923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3D1A19D2-0FF8-4B1F-AF76-F65908B69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93189"/>
            <a:ext cx="3717037" cy="124700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7000" y="547865"/>
            <a:ext cx="8397488" cy="1080000"/>
          </a:xfrm>
        </p:spPr>
        <p:txBody>
          <a:bodyPr>
            <a:normAutofit/>
          </a:bodyPr>
          <a:lstStyle/>
          <a:p>
            <a:r>
              <a:rPr lang="nl-NL" sz="2800" b="1" dirty="0"/>
              <a:t>Les 2 Handels- en Leveringsvoorwaarden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dirty="0"/>
          </a:p>
          <a:p>
            <a:pPr lvl="1">
              <a:buFont typeface="Arial" charset="0"/>
              <a:buChar char="•"/>
            </a:pPr>
            <a:endParaRPr lang="nl-NL" dirty="0"/>
          </a:p>
          <a:p>
            <a:pPr marL="393192" lvl="1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A1CDDDD-B9B9-1440-B213-F98536395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110" y="1062420"/>
            <a:ext cx="1771650" cy="142875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712A2968-2655-3627-5F8F-EA658E6B9F61}"/>
              </a:ext>
            </a:extLst>
          </p:cNvPr>
          <p:cNvSpPr txBox="1"/>
          <p:nvPr/>
        </p:nvSpPr>
        <p:spPr>
          <a:xfrm>
            <a:off x="395536" y="3136494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Om de vragen uit de vorige dia te beantwoorden zijn er Handels- en Leveringsvoorwaarden op gesteld.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Voor Glasteelt </a:t>
            </a:r>
            <a:r>
              <a:rPr lang="nl-NL" sz="2400" dirty="0" err="1"/>
              <a:t>o.a</a:t>
            </a:r>
            <a:r>
              <a:rPr lang="nl-NL" sz="2400" dirty="0"/>
              <a:t> .door </a:t>
            </a:r>
            <a:r>
              <a:rPr lang="nl-NL" sz="2400" dirty="0" err="1"/>
              <a:t>Plantum</a:t>
            </a: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Voor Boomteelt door </a:t>
            </a:r>
            <a:r>
              <a:rPr lang="nl-NL" sz="2400" dirty="0" err="1"/>
              <a:t>Anthos</a:t>
            </a:r>
            <a:r>
              <a:rPr lang="nl-NL" sz="2400" dirty="0"/>
              <a:t> i.s.m. HBN </a:t>
            </a:r>
          </a:p>
        </p:txBody>
      </p:sp>
    </p:spTree>
    <p:extLst>
      <p:ext uri="{BB962C8B-B14F-4D97-AF65-F5344CB8AC3E}">
        <p14:creationId xmlns:p14="http://schemas.microsoft.com/office/powerpoint/2010/main" val="1863337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3D1A19D2-0FF8-4B1F-AF76-F65908B69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93189"/>
            <a:ext cx="3717037" cy="124700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7000" y="547865"/>
            <a:ext cx="8397488" cy="1080000"/>
          </a:xfrm>
        </p:spPr>
        <p:txBody>
          <a:bodyPr>
            <a:normAutofit/>
          </a:bodyPr>
          <a:lstStyle/>
          <a:p>
            <a:r>
              <a:rPr lang="nl-NL" sz="2800" b="1" dirty="0"/>
              <a:t>Les 2 Handels- en Leveringsvoorwaarden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dirty="0"/>
          </a:p>
          <a:p>
            <a:pPr lvl="1">
              <a:buFont typeface="Arial" charset="0"/>
              <a:buChar char="•"/>
            </a:pPr>
            <a:endParaRPr lang="nl-NL" dirty="0"/>
          </a:p>
          <a:p>
            <a:pPr marL="393192" lvl="1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A1CDDDD-B9B9-1440-B213-F98536395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110" y="1062420"/>
            <a:ext cx="1771650" cy="1428750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66DA2DAD-DE56-47A7-4469-B84CEE6EA57C}"/>
              </a:ext>
            </a:extLst>
          </p:cNvPr>
          <p:cNvSpPr/>
          <p:nvPr/>
        </p:nvSpPr>
        <p:spPr>
          <a:xfrm>
            <a:off x="755576" y="3032350"/>
            <a:ext cx="71644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Wat zijn Handels- </a:t>
            </a:r>
            <a:r>
              <a:rPr lang="nl-NL" sz="2400" dirty="0" err="1"/>
              <a:t>em</a:t>
            </a:r>
            <a:r>
              <a:rPr lang="nl-NL" sz="2400" dirty="0"/>
              <a:t> Leveringsvoorwaarden?</a:t>
            </a:r>
          </a:p>
          <a:p>
            <a:r>
              <a:rPr lang="nl-NL" sz="2400" dirty="0"/>
              <a:t>Leveringsvoorwaarden zijn algemene voorwaarden die specifiek gericht zijn op de verkoop en levering van fysieke producten. In deze voorwaarden geeft u aan onder welke voorwaarden uw onderneming zakendoet. U vermeldt dus de regels die u hanteert voor onder andere de verkoop, de betalingen en de leveringen.</a:t>
            </a:r>
          </a:p>
        </p:txBody>
      </p:sp>
    </p:spTree>
    <p:extLst>
      <p:ext uri="{BB962C8B-B14F-4D97-AF65-F5344CB8AC3E}">
        <p14:creationId xmlns:p14="http://schemas.microsoft.com/office/powerpoint/2010/main" val="292478379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3D1A19D2-0FF8-4B1F-AF76-F65908B69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93189"/>
            <a:ext cx="3717037" cy="124700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7000" y="547865"/>
            <a:ext cx="8397488" cy="1080000"/>
          </a:xfrm>
        </p:spPr>
        <p:txBody>
          <a:bodyPr>
            <a:normAutofit/>
          </a:bodyPr>
          <a:lstStyle/>
          <a:p>
            <a:r>
              <a:rPr lang="nl-NL" sz="2800" b="1" dirty="0"/>
              <a:t>Les 2 Handels- en Leveringsvoorwaarden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dirty="0"/>
          </a:p>
          <a:p>
            <a:pPr lvl="1">
              <a:buFont typeface="Arial" charset="0"/>
              <a:buChar char="•"/>
            </a:pPr>
            <a:endParaRPr lang="nl-NL" dirty="0"/>
          </a:p>
          <a:p>
            <a:pPr marL="393192" lvl="1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A1CDDDD-B9B9-1440-B213-F98536395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110" y="1062420"/>
            <a:ext cx="1771650" cy="1428750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06001B38-1508-5C5A-F715-AE095E7BB828}"/>
              </a:ext>
            </a:extLst>
          </p:cNvPr>
          <p:cNvSpPr/>
          <p:nvPr/>
        </p:nvSpPr>
        <p:spPr>
          <a:xfrm>
            <a:off x="387833" y="2626831"/>
            <a:ext cx="749653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Waarom zijn leveringsvoorwaarden belangrijk?</a:t>
            </a:r>
          </a:p>
          <a:p>
            <a:r>
              <a:rPr lang="nl-NL" sz="2400" dirty="0"/>
              <a:t>Leveringsvoorwaarden dienen als bescherming. Met deze voorwaarden dekt u uzelf in voor risico’s en aansprakelijkheid die bij het ondernemerschap horen. </a:t>
            </a:r>
          </a:p>
          <a:p>
            <a:r>
              <a:rPr lang="nl-NL" sz="2400" dirty="0"/>
              <a:t>Daarmee voorkomt u mogelijke problemen na het sluiten van een overeenkomst. U kunt uw leveringsvoorwaarden zien als de spelregels waarvan u wilt dat klanten zich eraan houden. Aan de hand van deze kleine lettertjes bepaalt u onder andere onder welke condities u verkoopt, levert, betaalt en garantie aanbiedt.</a:t>
            </a:r>
          </a:p>
        </p:txBody>
      </p:sp>
    </p:spTree>
    <p:extLst>
      <p:ext uri="{BB962C8B-B14F-4D97-AF65-F5344CB8AC3E}">
        <p14:creationId xmlns:p14="http://schemas.microsoft.com/office/powerpoint/2010/main" val="390050150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3D1A19D2-0FF8-4B1F-AF76-F65908B69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93189"/>
            <a:ext cx="3717037" cy="124700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7000" y="547865"/>
            <a:ext cx="8397488" cy="1080000"/>
          </a:xfrm>
        </p:spPr>
        <p:txBody>
          <a:bodyPr>
            <a:normAutofit/>
          </a:bodyPr>
          <a:lstStyle/>
          <a:p>
            <a:r>
              <a:rPr lang="nl-NL" sz="2800" b="1" dirty="0"/>
              <a:t>Les 2 Handels- en Leveringsvoorwaarden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dirty="0"/>
          </a:p>
          <a:p>
            <a:pPr lvl="1">
              <a:buFont typeface="Arial" charset="0"/>
              <a:buChar char="•"/>
            </a:pPr>
            <a:endParaRPr lang="nl-NL" dirty="0"/>
          </a:p>
          <a:p>
            <a:pPr marL="393192" lvl="1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A1CDDDD-B9B9-1440-B213-F98536395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110" y="1062420"/>
            <a:ext cx="1771650" cy="1428750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5362FCD2-159A-7CEF-0544-A0FB4AE5A7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9875" y="3164688"/>
            <a:ext cx="671512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90200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3D1A19D2-0FF8-4B1F-AF76-F65908B69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93189"/>
            <a:ext cx="3717037" cy="124700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7000" y="547865"/>
            <a:ext cx="8397488" cy="1080000"/>
          </a:xfrm>
        </p:spPr>
        <p:txBody>
          <a:bodyPr>
            <a:normAutofit/>
          </a:bodyPr>
          <a:lstStyle/>
          <a:p>
            <a:r>
              <a:rPr lang="nl-NL" sz="2800" b="1" dirty="0"/>
              <a:t>Les 2 Handels- en Leveringsvoorwaarden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dirty="0"/>
          </a:p>
          <a:p>
            <a:pPr lvl="1">
              <a:buFont typeface="Arial" charset="0"/>
              <a:buChar char="•"/>
            </a:pPr>
            <a:endParaRPr lang="nl-NL" dirty="0"/>
          </a:p>
          <a:p>
            <a:pPr marL="393192" lvl="1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A1CDDDD-B9B9-1440-B213-F98536395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110" y="1062420"/>
            <a:ext cx="1771650" cy="1428750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4C7DA66B-77F7-79DD-40A7-F3B389B86A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9665" y="2979495"/>
            <a:ext cx="6084335" cy="1280271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A8900E1C-C83B-505A-8706-ADC06F2FC0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00000" y="4630871"/>
            <a:ext cx="5263489" cy="176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55108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7000" y="547865"/>
            <a:ext cx="8397488" cy="1080000"/>
          </a:xfrm>
        </p:spPr>
        <p:txBody>
          <a:bodyPr>
            <a:normAutofit/>
          </a:bodyPr>
          <a:lstStyle/>
          <a:p>
            <a:r>
              <a:rPr lang="nl-NL" sz="2800" b="1" dirty="0"/>
              <a:t>Les 2 Handels- en Leveringsvoorwaarden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nl-NL" dirty="0"/>
          </a:p>
          <a:p>
            <a:pPr lvl="1">
              <a:buFont typeface="Arial" charset="0"/>
              <a:buChar char="•"/>
            </a:pPr>
            <a:endParaRPr lang="nl-NL" dirty="0"/>
          </a:p>
          <a:p>
            <a:pPr marL="393192" lvl="1" indent="0">
              <a:buNone/>
            </a:pP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C406D07-0F7E-36E4-1A63-9389A0C73B0D}"/>
              </a:ext>
            </a:extLst>
          </p:cNvPr>
          <p:cNvSpPr txBox="1"/>
          <p:nvPr/>
        </p:nvSpPr>
        <p:spPr>
          <a:xfrm>
            <a:off x="567000" y="1268760"/>
            <a:ext cx="832572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GLASTEELT</a:t>
            </a:r>
          </a:p>
          <a:p>
            <a:r>
              <a:rPr lang="nl-NL" sz="2400" dirty="0"/>
              <a:t>Opdracht in de les, maak groepjes van 2 op gelijk niveau</a:t>
            </a:r>
          </a:p>
          <a:p>
            <a:r>
              <a:rPr lang="nl-NL" sz="2400" dirty="0"/>
              <a:t>Pak de </a:t>
            </a:r>
            <a:r>
              <a:rPr lang="nl-NL" sz="2400" dirty="0" err="1"/>
              <a:t>Plantum</a:t>
            </a:r>
            <a:r>
              <a:rPr lang="nl-NL" sz="2400" dirty="0"/>
              <a:t> voorwaarden en zoek de antwoorden</a:t>
            </a:r>
          </a:p>
          <a:p>
            <a:endParaRPr lang="nl-NL" sz="2400" dirty="0"/>
          </a:p>
          <a:p>
            <a:r>
              <a:rPr lang="nl-NL" sz="2400" dirty="0"/>
              <a:t>Lees artikel 10. Omschrijf in eenvoudige woorden hoe je met reclames/klachten moet omgaan als verkoper</a:t>
            </a:r>
          </a:p>
          <a:p>
            <a:r>
              <a:rPr lang="nl-NL" sz="2400" dirty="0"/>
              <a:t>Wat moet en mag je doen als koper.</a:t>
            </a:r>
          </a:p>
          <a:p>
            <a:r>
              <a:rPr lang="nl-NL" sz="2400" dirty="0"/>
              <a:t>Lees artikel 13. Hoe kan de verkoper controleren of de kwekersrechten </a:t>
            </a:r>
            <a:r>
              <a:rPr lang="nl-NL" sz="2400"/>
              <a:t>(op soorten </a:t>
            </a:r>
            <a:r>
              <a:rPr lang="nl-NL" sz="2400" dirty="0"/>
              <a:t>waarover licentie betaald moet worden) worden nageleefd.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80673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es 3 Boomteelt  Oogsten Rooien en Rapen  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mbo zone.potx" id="{0BCAC3F8-4FF1-499E-BA49-5CC313878B9A}" vid="{F13681D8-602E-4945-A6E2-54F6374ECF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2" ma:contentTypeDescription="Een nieuw document maken." ma:contentTypeScope="" ma:versionID="cadc1f5828b1aae1a0a0ac51fc8484f6">
  <xsd:schema xmlns:xsd="http://www.w3.org/2001/XMLSchema" xmlns:xs="http://www.w3.org/2001/XMLSchema" xmlns:p="http://schemas.microsoft.com/office/2006/metadata/properties" xmlns:ns2="2cb1c85b-b197-48cd-8bb1-fe9e9ee0096b" xmlns:ns3="414a8a67-acf6-4b09-bb49-f84330b442d7" targetNamespace="http://schemas.microsoft.com/office/2006/metadata/properties" ma:root="true" ma:fieldsID="8015699f6b83f34b4be5927a42fc5378" ns2:_="" ns3:_="">
    <xsd:import namespace="2cb1c85b-b197-48cd-8bb1-fe9e9ee0096b"/>
    <xsd:import namespace="414a8a67-acf6-4b09-bb49-f84330b442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A2D502-78EE-4418-A371-53B6F1DDB132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915d7cad-3e71-4cea-95bb-ac32222adf06"/>
    <ds:schemaRef ds:uri="http://purl.org/dc/elements/1.1/"/>
    <ds:schemaRef ds:uri="http://schemas.microsoft.com/office/2006/metadata/properties"/>
    <ds:schemaRef ds:uri="http://schemas.microsoft.com/office/infopath/2007/PartnerControls"/>
    <ds:schemaRef ds:uri="82ac19c3-1cff-4f70-a585-2de21a3866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9DB925F-32C1-4811-B746-F71451204551}"/>
</file>

<file path=customXml/itemProps3.xml><?xml version="1.0" encoding="utf-8"?>
<ds:datastoreItem xmlns:ds="http://schemas.openxmlformats.org/officeDocument/2006/customXml" ds:itemID="{A7AE7F8D-9027-4C78-A0BE-83AF8B1F8F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Les 3 Boomteelt  Oogsten Rooien en Rapen  </Template>
  <TotalTime>1837</TotalTime>
  <Words>461</Words>
  <Application>Microsoft Office PowerPoint</Application>
  <PresentationFormat>Diavoorstelling (4:3)</PresentationFormat>
  <Paragraphs>70</Paragraphs>
  <Slides>11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Les 3 Boomteelt  Oogsten Rooien en Rapen  </vt:lpstr>
      <vt:lpstr>PowerPoint-presentatie</vt:lpstr>
      <vt:lpstr>Programma Periode 2</vt:lpstr>
      <vt:lpstr>Les 2 Handels- en Leveringsvoorwaarden</vt:lpstr>
      <vt:lpstr>Les 2 Handels- en Leveringsvoorwaarden</vt:lpstr>
      <vt:lpstr>Les 2 Handels- en Leveringsvoorwaarden</vt:lpstr>
      <vt:lpstr>Les 2 Handels- en Leveringsvoorwaarden</vt:lpstr>
      <vt:lpstr>Les 2 Handels- en Leveringsvoorwaarden</vt:lpstr>
      <vt:lpstr>Les 2 Handels- en Leveringsvoorwaarden</vt:lpstr>
      <vt:lpstr>Les 2 Handels- en Leveringsvoorwaarden</vt:lpstr>
      <vt:lpstr>Les 2 Handels- en Leveringsvoorwaarden</vt:lpstr>
      <vt:lpstr>Opdracht les 2  Glasteelt                                       Boomteelt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Teelt 5-12-2013</dc:title>
  <dc:creator>Mathijs</dc:creator>
  <cp:lastModifiedBy>Ben Nienhuis</cp:lastModifiedBy>
  <cp:revision>233</cp:revision>
  <cp:lastPrinted>2014-09-23T11:59:31Z</cp:lastPrinted>
  <dcterms:created xsi:type="dcterms:W3CDTF">2013-12-03T16:07:15Z</dcterms:created>
  <dcterms:modified xsi:type="dcterms:W3CDTF">2022-11-06T13:13:10Z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0x010100F4FEFE2E46C86D4A9898CCC49B418B36</vt:lpwstr>
  </property>
</Properties>
</file>